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00C"/>
    <a:srgbClr val="89FF8D"/>
    <a:srgbClr val="5EF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814390"/>
            <a:ext cx="6498158" cy="1724867"/>
          </a:xfrm>
        </p:spPr>
        <p:txBody>
          <a:bodyPr/>
          <a:lstStyle/>
          <a:p>
            <a:r>
              <a:rPr lang="en-US" dirty="0" smtClean="0">
                <a:solidFill>
                  <a:srgbClr val="24B00C"/>
                </a:solidFill>
              </a:rPr>
              <a:t>I GIOVANI ITALIANI </a:t>
            </a:r>
            <a:endParaRPr lang="en-US" dirty="0">
              <a:solidFill>
                <a:srgbClr val="24B00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539257"/>
            <a:ext cx="6498159" cy="91664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ALEJANDRA CENTENO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PERIOD 1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17" y="3455897"/>
            <a:ext cx="4491551" cy="298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4B00C"/>
                </a:solidFill>
              </a:rPr>
              <a:t>Il lavoro </a:t>
            </a:r>
            <a:endParaRPr lang="en-US" dirty="0">
              <a:solidFill>
                <a:srgbClr val="24B0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4230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A </a:t>
            </a:r>
            <a:r>
              <a:rPr lang="en-US" sz="1800" dirty="0" err="1" smtClean="0"/>
              <a:t>differenza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americani</a:t>
            </a:r>
            <a:r>
              <a:rPr lang="en-US" sz="1800" dirty="0" smtClean="0"/>
              <a:t>,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anche</a:t>
            </a:r>
            <a:r>
              <a:rPr lang="en-US" sz="1800" dirty="0" smtClean="0"/>
              <a:t> </a:t>
            </a:r>
            <a:r>
              <a:rPr lang="en-US" sz="1800" dirty="0" err="1" smtClean="0"/>
              <a:t>quando</a:t>
            </a:r>
            <a:r>
              <a:rPr lang="en-US" sz="1800" dirty="0" smtClean="0"/>
              <a:t> </a:t>
            </a:r>
            <a:r>
              <a:rPr lang="en-US" sz="1800" dirty="0" err="1" smtClean="0"/>
              <a:t>vanno</a:t>
            </a:r>
            <a:r>
              <a:rPr lang="en-US" sz="1800" dirty="0" smtClean="0"/>
              <a:t> a </a:t>
            </a:r>
            <a:r>
              <a:rPr lang="en-US" sz="1800" dirty="0" err="1" smtClean="0"/>
              <a:t>scuola</a:t>
            </a:r>
            <a:r>
              <a:rPr lang="en-US" sz="1800" dirty="0" smtClean="0"/>
              <a:t> </a:t>
            </a:r>
            <a:r>
              <a:rPr lang="en-US" sz="1800" dirty="0" err="1" smtClean="0"/>
              <a:t>hanno</a:t>
            </a:r>
            <a:r>
              <a:rPr lang="en-US" sz="1800" dirty="0" smtClean="0"/>
              <a:t> </a:t>
            </a:r>
            <a:r>
              <a:rPr lang="en-US" sz="1800" dirty="0" err="1" smtClean="0"/>
              <a:t>spesso</a:t>
            </a:r>
            <a:r>
              <a:rPr lang="en-US" sz="1800" dirty="0" smtClean="0"/>
              <a:t> </a:t>
            </a:r>
            <a:r>
              <a:rPr lang="en-US" sz="1800" dirty="0" err="1" smtClean="0"/>
              <a:t>lavori</a:t>
            </a:r>
            <a:r>
              <a:rPr lang="en-US" sz="1800" dirty="0" smtClean="0"/>
              <a:t> </a:t>
            </a:r>
            <a:r>
              <a:rPr lang="en-US" sz="1800" dirty="0" err="1" smtClean="0"/>
              <a:t>stagionali</a:t>
            </a:r>
            <a:r>
              <a:rPr lang="en-US" sz="1800" dirty="0" smtClean="0"/>
              <a:t>, I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italiani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continuano</a:t>
            </a:r>
            <a:r>
              <a:rPr lang="en-US" sz="1800" dirty="0" smtClean="0"/>
              <a:t> </a:t>
            </a:r>
            <a:r>
              <a:rPr lang="en-US" sz="1800" dirty="0" err="1" smtClean="0"/>
              <a:t>gli</a:t>
            </a:r>
            <a:r>
              <a:rPr lang="en-US" sz="1800" dirty="0" smtClean="0"/>
              <a:t> </a:t>
            </a:r>
            <a:r>
              <a:rPr lang="en-US" sz="1800" dirty="0" err="1" smtClean="0"/>
              <a:t>studi</a:t>
            </a:r>
            <a:r>
              <a:rPr lang="en-US" sz="1800" dirty="0" smtClean="0"/>
              <a:t> non </a:t>
            </a:r>
            <a:r>
              <a:rPr lang="en-US" sz="1800" dirty="0" err="1" smtClean="0"/>
              <a:t>lavorano</a:t>
            </a:r>
            <a:r>
              <a:rPr lang="en-US" sz="1800" dirty="0" smtClean="0"/>
              <a:t> né </a:t>
            </a:r>
            <a:r>
              <a:rPr lang="en-US" sz="1800" dirty="0" err="1" smtClean="0"/>
              <a:t>durante</a:t>
            </a:r>
            <a:r>
              <a:rPr lang="en-US" sz="1800" dirty="0" smtClean="0"/>
              <a:t> </a:t>
            </a:r>
            <a:r>
              <a:rPr lang="en-US" sz="1800" dirty="0" err="1" smtClean="0"/>
              <a:t>l’anno</a:t>
            </a:r>
            <a:r>
              <a:rPr lang="en-US" sz="1800" dirty="0" smtClean="0"/>
              <a:t> </a:t>
            </a:r>
            <a:r>
              <a:rPr lang="en-US" sz="1800" dirty="0" err="1" smtClean="0"/>
              <a:t>scolastico</a:t>
            </a:r>
            <a:r>
              <a:rPr lang="en-US" sz="1800" dirty="0" smtClean="0"/>
              <a:t> , né </a:t>
            </a:r>
            <a:r>
              <a:rPr lang="en-US" sz="1800" dirty="0" err="1" smtClean="0"/>
              <a:t>durante</a:t>
            </a:r>
            <a:r>
              <a:rPr lang="en-US" sz="1800" dirty="0" smtClean="0"/>
              <a:t> </a:t>
            </a:r>
            <a:r>
              <a:rPr lang="en-US" sz="1800" dirty="0" err="1" smtClean="0"/>
              <a:t>l’estate</a:t>
            </a:r>
            <a:r>
              <a:rPr lang="en-US" sz="1800" dirty="0" smtClean="0"/>
              <a:t>. </a:t>
            </a:r>
          </a:p>
          <a:p>
            <a:r>
              <a:rPr lang="en-US" sz="1800" dirty="0" err="1" smtClean="0"/>
              <a:t>Loro</a:t>
            </a:r>
            <a:r>
              <a:rPr lang="en-US" sz="1800" dirty="0" smtClean="0"/>
              <a:t> </a:t>
            </a:r>
            <a:r>
              <a:rPr lang="en-US" sz="1800" dirty="0" err="1" smtClean="0"/>
              <a:t>continuano</a:t>
            </a:r>
            <a:r>
              <a:rPr lang="en-US" sz="1800" dirty="0" smtClean="0"/>
              <a:t> ad </a:t>
            </a:r>
            <a:r>
              <a:rPr lang="en-US" sz="1800" dirty="0" err="1" smtClean="0"/>
              <a:t>essere</a:t>
            </a:r>
            <a:r>
              <a:rPr lang="en-US" sz="1800" dirty="0" smtClean="0"/>
              <a:t> </a:t>
            </a:r>
            <a:r>
              <a:rPr lang="en-US" sz="1800" dirty="0" err="1" smtClean="0"/>
              <a:t>mantenuti</a:t>
            </a:r>
            <a:r>
              <a:rPr lang="en-US" sz="1800" dirty="0" smtClean="0"/>
              <a:t> </a:t>
            </a:r>
            <a:r>
              <a:rPr lang="en-US" sz="1800" dirty="0" err="1" smtClean="0"/>
              <a:t>dai</a:t>
            </a:r>
            <a:r>
              <a:rPr lang="en-US" sz="1800" dirty="0" smtClean="0"/>
              <a:t> </a:t>
            </a:r>
            <a:r>
              <a:rPr lang="en-US" sz="1800" dirty="0" err="1" smtClean="0"/>
              <a:t>genitori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Questo</a:t>
            </a:r>
            <a:r>
              <a:rPr lang="en-US" sz="1800" dirty="0" smtClean="0"/>
              <a:t> </a:t>
            </a:r>
            <a:r>
              <a:rPr lang="en-US" sz="1800" dirty="0" err="1" smtClean="0"/>
              <a:t>é</a:t>
            </a:r>
            <a:r>
              <a:rPr lang="en-US" sz="1800" dirty="0" smtClean="0"/>
              <a:t> un </a:t>
            </a:r>
            <a:r>
              <a:rPr lang="en-US" sz="1800" dirty="0" err="1" smtClean="0"/>
              <a:t>elemento</a:t>
            </a:r>
            <a:r>
              <a:rPr lang="en-US" sz="1800" dirty="0" smtClean="0"/>
              <a:t> </a:t>
            </a:r>
            <a:r>
              <a:rPr lang="en-US" sz="1800" dirty="0" err="1" smtClean="0"/>
              <a:t>della</a:t>
            </a:r>
            <a:r>
              <a:rPr lang="en-US" sz="1800" dirty="0" smtClean="0"/>
              <a:t> </a:t>
            </a:r>
            <a:r>
              <a:rPr lang="en-US" sz="1800" dirty="0" err="1" smtClean="0"/>
              <a:t>mentalita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e </a:t>
            </a:r>
            <a:r>
              <a:rPr lang="en-US" sz="1800" dirty="0" err="1" smtClean="0"/>
              <a:t>delle</a:t>
            </a:r>
            <a:r>
              <a:rPr lang="en-US" sz="1800" dirty="0" smtClean="0"/>
              <a:t> </a:t>
            </a:r>
            <a:r>
              <a:rPr lang="en-US" sz="1800" dirty="0" err="1" smtClean="0"/>
              <a:t>famiglie</a:t>
            </a:r>
            <a:r>
              <a:rPr lang="en-US" sz="1800" dirty="0" smtClean="0"/>
              <a:t> </a:t>
            </a:r>
            <a:r>
              <a:rPr lang="en-US" sz="1800" dirty="0" err="1" smtClean="0"/>
              <a:t>italiane</a:t>
            </a:r>
            <a:r>
              <a:rPr lang="en-US" sz="1800" dirty="0" smtClean="0"/>
              <a:t> ma </a:t>
            </a:r>
            <a:r>
              <a:rPr lang="en-US" sz="1800" dirty="0" err="1" smtClean="0"/>
              <a:t>anche</a:t>
            </a:r>
            <a:r>
              <a:rPr lang="en-US" sz="1800" dirty="0" smtClean="0"/>
              <a:t> </a:t>
            </a:r>
            <a:r>
              <a:rPr lang="en-US" sz="1800" dirty="0" err="1" smtClean="0"/>
              <a:t>é</a:t>
            </a:r>
            <a:r>
              <a:rPr lang="en-US" sz="1800" dirty="0" smtClean="0"/>
              <a:t> </a:t>
            </a:r>
            <a:r>
              <a:rPr lang="en-US" sz="1800" dirty="0" err="1" smtClean="0"/>
              <a:t>vero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molti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non </a:t>
            </a:r>
            <a:r>
              <a:rPr lang="en-US" sz="1800" dirty="0" err="1" smtClean="0"/>
              <a:t>lavorano</a:t>
            </a:r>
            <a:r>
              <a:rPr lang="en-US" sz="1800" dirty="0" smtClean="0"/>
              <a:t> </a:t>
            </a:r>
            <a:r>
              <a:rPr lang="en-US" sz="1800" dirty="0" err="1" smtClean="0"/>
              <a:t>durante</a:t>
            </a:r>
            <a:r>
              <a:rPr lang="en-US" sz="1800" dirty="0" smtClean="0"/>
              <a:t> le </a:t>
            </a:r>
            <a:r>
              <a:rPr lang="en-US" sz="1800" dirty="0" err="1" smtClean="0"/>
              <a:t>vacanze</a:t>
            </a:r>
            <a:r>
              <a:rPr lang="en-US" sz="1800" dirty="0" smtClean="0"/>
              <a:t> </a:t>
            </a:r>
            <a:r>
              <a:rPr lang="en-US" sz="1800" dirty="0" err="1" smtClean="0"/>
              <a:t>perche</a:t>
            </a:r>
            <a:r>
              <a:rPr lang="en-US" sz="1800" dirty="0" smtClean="0"/>
              <a:t> in </a:t>
            </a:r>
            <a:r>
              <a:rPr lang="en-US" sz="1800" dirty="0" err="1" smtClean="0"/>
              <a:t>italia</a:t>
            </a:r>
            <a:r>
              <a:rPr lang="en-US" sz="1800" dirty="0" smtClean="0"/>
              <a:t> </a:t>
            </a:r>
            <a:r>
              <a:rPr lang="en-US" sz="1800" dirty="0" err="1" smtClean="0"/>
              <a:t>é</a:t>
            </a:r>
            <a:r>
              <a:rPr lang="en-US" sz="1800" dirty="0" smtClean="0"/>
              <a:t> molto </a:t>
            </a:r>
            <a:r>
              <a:rPr lang="en-US" sz="1800" dirty="0" err="1" smtClean="0"/>
              <a:t>difficile</a:t>
            </a:r>
            <a:r>
              <a:rPr lang="en-US" sz="1800" dirty="0" smtClean="0"/>
              <a:t> </a:t>
            </a:r>
            <a:r>
              <a:rPr lang="en-US" sz="1800" dirty="0" err="1" smtClean="0"/>
              <a:t>trovare</a:t>
            </a:r>
            <a:r>
              <a:rPr lang="en-US" sz="1800" dirty="0" smtClean="0"/>
              <a:t> un lavoro </a:t>
            </a:r>
            <a:r>
              <a:rPr lang="en-US" sz="1800" dirty="0" err="1" smtClean="0"/>
              <a:t>stagionale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 err="1"/>
              <a:t>D</a:t>
            </a:r>
            <a:r>
              <a:rPr lang="en-US" sz="1800" dirty="0" err="1" smtClean="0"/>
              <a:t>opo</a:t>
            </a:r>
            <a:r>
              <a:rPr lang="en-US" sz="1800" dirty="0" smtClean="0"/>
              <a:t> </a:t>
            </a:r>
            <a:r>
              <a:rPr lang="en-US" sz="1800" dirty="0" err="1" smtClean="0"/>
              <a:t>l’università</a:t>
            </a:r>
            <a:r>
              <a:rPr lang="en-US" sz="1800" dirty="0" smtClean="0"/>
              <a:t>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larga</a:t>
            </a:r>
            <a:r>
              <a:rPr lang="en-US" sz="1800" dirty="0" smtClean="0"/>
              <a:t> </a:t>
            </a:r>
            <a:r>
              <a:rPr lang="en-US" sz="1800" dirty="0" err="1" smtClean="0"/>
              <a:t>percentuale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rimane</a:t>
            </a:r>
            <a:r>
              <a:rPr lang="en-US" sz="1800" dirty="0" smtClean="0"/>
              <a:t> in </a:t>
            </a:r>
            <a:r>
              <a:rPr lang="en-US" sz="1800" dirty="0" err="1" smtClean="0"/>
              <a:t>attesa</a:t>
            </a:r>
            <a:r>
              <a:rPr lang="en-US" sz="1800" dirty="0" smtClean="0"/>
              <a:t> di </a:t>
            </a:r>
            <a:r>
              <a:rPr lang="en-US" sz="1800" dirty="0" err="1" smtClean="0"/>
              <a:t>un’occupazione</a:t>
            </a:r>
            <a:r>
              <a:rPr lang="en-US" sz="1800" dirty="0" smtClean="0"/>
              <a:t> per </a:t>
            </a:r>
            <a:r>
              <a:rPr lang="en-US" sz="1800" dirty="0" err="1" smtClean="0"/>
              <a:t>lungo</a:t>
            </a:r>
            <a:r>
              <a:rPr lang="en-US" sz="1800" dirty="0" smtClean="0"/>
              <a:t> tempo.</a:t>
            </a:r>
          </a:p>
          <a:p>
            <a:r>
              <a:rPr lang="en-US" sz="1800" dirty="0" err="1" smtClean="0"/>
              <a:t>Oltre</a:t>
            </a:r>
            <a:r>
              <a:rPr lang="en-US" sz="1800" dirty="0" smtClean="0"/>
              <a:t> </a:t>
            </a:r>
            <a:r>
              <a:rPr lang="en-US" sz="1800" dirty="0" err="1" smtClean="0"/>
              <a:t>ai</a:t>
            </a:r>
            <a:r>
              <a:rPr lang="en-US" sz="1800" dirty="0" smtClean="0"/>
              <a:t> </a:t>
            </a:r>
            <a:r>
              <a:rPr lang="en-US" sz="1800" dirty="0" err="1" smtClean="0"/>
              <a:t>problemi</a:t>
            </a:r>
            <a:r>
              <a:rPr lang="en-US" sz="1800" dirty="0" smtClean="0"/>
              <a:t> di un </a:t>
            </a:r>
            <a:r>
              <a:rPr lang="en-US" sz="1800" dirty="0" err="1" smtClean="0"/>
              <a:t>mercato</a:t>
            </a:r>
            <a:r>
              <a:rPr lang="en-US" sz="1800" dirty="0" smtClean="0"/>
              <a:t> del lavoro in </a:t>
            </a:r>
            <a:r>
              <a:rPr lang="en-US" sz="1800" dirty="0" err="1" smtClean="0"/>
              <a:t>recessione</a:t>
            </a:r>
            <a:r>
              <a:rPr lang="en-US" sz="1800" dirty="0" smtClean="0"/>
              <a:t>, </a:t>
            </a:r>
            <a:r>
              <a:rPr lang="en-US" sz="1800" dirty="0" err="1" smtClean="0"/>
              <a:t>infatti</a:t>
            </a:r>
            <a:r>
              <a:rPr lang="en-US" sz="1800" dirty="0" smtClean="0"/>
              <a:t> I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devono</a:t>
            </a:r>
            <a:r>
              <a:rPr lang="en-US" sz="1800" dirty="0" smtClean="0"/>
              <a:t> fare I </a:t>
            </a:r>
            <a:r>
              <a:rPr lang="en-US" sz="1800" dirty="0" err="1" smtClean="0"/>
              <a:t>conti</a:t>
            </a:r>
            <a:r>
              <a:rPr lang="en-US" sz="1800" dirty="0" smtClean="0"/>
              <a:t> con </a:t>
            </a:r>
            <a:r>
              <a:rPr lang="en-US" sz="1800" dirty="0" err="1" smtClean="0"/>
              <a:t>problemi</a:t>
            </a:r>
            <a:r>
              <a:rPr lang="en-US" sz="1800" dirty="0" smtClean="0"/>
              <a:t> di </a:t>
            </a:r>
            <a:r>
              <a:rPr lang="en-US" sz="1800" dirty="0" err="1" smtClean="0"/>
              <a:t>mentalità</a:t>
            </a:r>
            <a:endParaRPr lang="en-US" sz="1800" dirty="0" smtClean="0"/>
          </a:p>
          <a:p>
            <a:r>
              <a:rPr lang="en-US" sz="1800" dirty="0" smtClean="0"/>
              <a:t>Per un </a:t>
            </a:r>
            <a:r>
              <a:rPr lang="en-US" sz="1800" dirty="0" err="1" smtClean="0"/>
              <a:t>italiano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posto</a:t>
            </a:r>
            <a:r>
              <a:rPr lang="en-US" sz="1800" dirty="0" smtClean="0"/>
              <a:t> di lavoro </a:t>
            </a:r>
            <a:r>
              <a:rPr lang="en-US" sz="1800" dirty="0" err="1" smtClean="0"/>
              <a:t>deve</a:t>
            </a:r>
            <a:r>
              <a:rPr lang="en-US" sz="1800" dirty="0" smtClean="0"/>
              <a:t> </a:t>
            </a:r>
            <a:r>
              <a:rPr lang="en-US" sz="1800" dirty="0" err="1" smtClean="0"/>
              <a:t>essere</a:t>
            </a:r>
            <a:r>
              <a:rPr lang="en-US" sz="1800" dirty="0" smtClean="0"/>
              <a:t> stabile per </a:t>
            </a:r>
            <a:r>
              <a:rPr lang="en-US" sz="1800" dirty="0" err="1" smtClean="0"/>
              <a:t>essere</a:t>
            </a:r>
            <a:r>
              <a:rPr lang="en-US" sz="1800" dirty="0" smtClean="0"/>
              <a:t> </a:t>
            </a:r>
            <a:r>
              <a:rPr lang="en-US" sz="1800" dirty="0" err="1" smtClean="0"/>
              <a:t>davver</a:t>
            </a:r>
            <a:r>
              <a:rPr lang="en-US" sz="1800" dirty="0" smtClean="0"/>
              <a:t> </a:t>
            </a:r>
            <a:r>
              <a:rPr lang="en-US" sz="1800" dirty="0" err="1" smtClean="0"/>
              <a:t>soddisfacente</a:t>
            </a:r>
            <a:r>
              <a:rPr lang="en-US" sz="1800" dirty="0" smtClean="0"/>
              <a:t>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0770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4B00C"/>
                </a:solidFill>
              </a:rPr>
              <a:t>I </a:t>
            </a:r>
            <a:r>
              <a:rPr lang="en-US" dirty="0" err="1" smtClean="0">
                <a:solidFill>
                  <a:srgbClr val="24B00C"/>
                </a:solidFill>
              </a:rPr>
              <a:t>luoghi</a:t>
            </a:r>
            <a:r>
              <a:rPr lang="en-US" dirty="0" smtClean="0">
                <a:solidFill>
                  <a:srgbClr val="24B00C"/>
                </a:solidFill>
              </a:rPr>
              <a:t> di </a:t>
            </a:r>
            <a:r>
              <a:rPr lang="en-US" dirty="0" err="1" smtClean="0">
                <a:solidFill>
                  <a:srgbClr val="24B00C"/>
                </a:solidFill>
              </a:rPr>
              <a:t>ritrovo</a:t>
            </a:r>
            <a:r>
              <a:rPr lang="en-US" dirty="0" smtClean="0">
                <a:solidFill>
                  <a:srgbClr val="24B00C"/>
                </a:solidFill>
              </a:rPr>
              <a:t> </a:t>
            </a:r>
            <a:endParaRPr lang="en-US" dirty="0">
              <a:solidFill>
                <a:srgbClr val="24B0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piazza </a:t>
            </a:r>
            <a:r>
              <a:rPr lang="en-US" dirty="0" err="1" smtClean="0"/>
              <a:t>principale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città</a:t>
            </a:r>
            <a:r>
              <a:rPr lang="en-US" dirty="0" smtClean="0"/>
              <a:t> o del </a:t>
            </a:r>
            <a:r>
              <a:rPr lang="en-US" dirty="0" err="1" smtClean="0"/>
              <a:t>paese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un </a:t>
            </a:r>
            <a:r>
              <a:rPr lang="en-US" dirty="0" err="1" smtClean="0"/>
              <a:t>luogo</a:t>
            </a:r>
            <a:r>
              <a:rPr lang="en-US" dirty="0" smtClean="0"/>
              <a:t> di </a:t>
            </a:r>
            <a:r>
              <a:rPr lang="en-US" dirty="0" err="1" smtClean="0"/>
              <a:t>aggregazione</a:t>
            </a:r>
            <a:r>
              <a:rPr lang="en-US" dirty="0" smtClean="0"/>
              <a:t> e di </a:t>
            </a:r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I </a:t>
            </a:r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tempo </a:t>
            </a:r>
            <a:r>
              <a:rPr lang="en-US" dirty="0" err="1" smtClean="0"/>
              <a:t>libero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Un’abitudine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, in </a:t>
            </a:r>
            <a:r>
              <a:rPr lang="en-US" dirty="0" err="1" smtClean="0"/>
              <a:t>particolare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l’estate</a:t>
            </a:r>
            <a:r>
              <a:rPr lang="en-US" dirty="0" smtClean="0"/>
              <a:t>,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quella</a:t>
            </a:r>
            <a:r>
              <a:rPr lang="en-US" dirty="0" smtClean="0"/>
              <a:t> di </a:t>
            </a:r>
            <a:r>
              <a:rPr lang="en-US" dirty="0" err="1" smtClean="0"/>
              <a:t>incontrarsi</a:t>
            </a:r>
            <a:r>
              <a:rPr lang="en-US" dirty="0" smtClean="0"/>
              <a:t> prima o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r>
              <a:rPr lang="en-US" dirty="0" smtClean="0"/>
              <a:t> di amici e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decide dove e come </a:t>
            </a:r>
            <a:r>
              <a:rPr lang="en-US" dirty="0" err="1" smtClean="0"/>
              <a:t>passare</a:t>
            </a:r>
            <a:r>
              <a:rPr lang="en-US" dirty="0" smtClean="0"/>
              <a:t> la sera.</a:t>
            </a:r>
            <a:endParaRPr lang="en-US" dirty="0"/>
          </a:p>
        </p:txBody>
      </p:sp>
      <p:pic>
        <p:nvPicPr>
          <p:cNvPr id="4" name="Picture 3" descr="Turin_piazza_costell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738" y="4612461"/>
            <a:ext cx="5315520" cy="207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4B00C"/>
                </a:solidFill>
              </a:rPr>
              <a:t>Il tempo </a:t>
            </a:r>
            <a:r>
              <a:rPr lang="en-US" dirty="0" err="1" smtClean="0">
                <a:solidFill>
                  <a:srgbClr val="24B00C"/>
                </a:solidFill>
              </a:rPr>
              <a:t>libero</a:t>
            </a:r>
            <a:r>
              <a:rPr lang="en-US" dirty="0" smtClean="0">
                <a:solidFill>
                  <a:srgbClr val="24B00C"/>
                </a:solidFill>
              </a:rPr>
              <a:t> </a:t>
            </a:r>
            <a:endParaRPr lang="en-US" dirty="0">
              <a:solidFill>
                <a:srgbClr val="24B0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fanno</a:t>
            </a:r>
            <a:r>
              <a:rPr lang="en-US" sz="1800" dirty="0" smtClean="0"/>
              <a:t> sport, </a:t>
            </a:r>
            <a:r>
              <a:rPr lang="en-US" sz="1800" dirty="0" err="1" smtClean="0"/>
              <a:t>frequentano</a:t>
            </a:r>
            <a:r>
              <a:rPr lang="en-US" sz="1800" dirty="0" smtClean="0"/>
              <a:t> </a:t>
            </a:r>
            <a:r>
              <a:rPr lang="en-US" sz="1800" dirty="0" err="1" smtClean="0"/>
              <a:t>corsi</a:t>
            </a:r>
            <a:r>
              <a:rPr lang="en-US" sz="1800" dirty="0" smtClean="0"/>
              <a:t> di </a:t>
            </a:r>
            <a:r>
              <a:rPr lang="en-US" sz="1800" dirty="0" err="1" smtClean="0"/>
              <a:t>lingue</a:t>
            </a:r>
            <a:r>
              <a:rPr lang="en-US" sz="1800" dirty="0" smtClean="0"/>
              <a:t> </a:t>
            </a:r>
            <a:r>
              <a:rPr lang="en-US" sz="1800" dirty="0" err="1" smtClean="0"/>
              <a:t>straniere</a:t>
            </a:r>
            <a:r>
              <a:rPr lang="en-US" sz="1800" dirty="0"/>
              <a:t> </a:t>
            </a:r>
            <a:r>
              <a:rPr lang="en-US" sz="1800" dirty="0" smtClean="0"/>
              <a:t>o </a:t>
            </a:r>
            <a:r>
              <a:rPr lang="en-US" sz="1800" dirty="0" err="1" smtClean="0"/>
              <a:t>imparano</a:t>
            </a:r>
            <a:r>
              <a:rPr lang="en-US" sz="1800" dirty="0" smtClean="0"/>
              <a:t> a </a:t>
            </a:r>
            <a:r>
              <a:rPr lang="en-US" sz="1800" dirty="0" err="1" smtClean="0"/>
              <a:t>suonare</a:t>
            </a:r>
            <a:r>
              <a:rPr lang="en-US" sz="1800" dirty="0" smtClean="0"/>
              <a:t> </a:t>
            </a:r>
            <a:r>
              <a:rPr lang="en-US" sz="1800" dirty="0" err="1" smtClean="0"/>
              <a:t>uno</a:t>
            </a:r>
            <a:r>
              <a:rPr lang="en-US" sz="1800" dirty="0" smtClean="0"/>
              <a:t> </a:t>
            </a:r>
            <a:r>
              <a:rPr lang="en-US" sz="1800" dirty="0" err="1" smtClean="0"/>
              <a:t>strumento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I </a:t>
            </a:r>
            <a:r>
              <a:rPr lang="en-US" sz="1800" dirty="0" err="1" smtClean="0"/>
              <a:t>genitori</a:t>
            </a:r>
            <a:r>
              <a:rPr lang="en-US" sz="1800" dirty="0" smtClean="0"/>
              <a:t> </a:t>
            </a:r>
            <a:r>
              <a:rPr lang="en-US" sz="1800" dirty="0" err="1" smtClean="0"/>
              <a:t>considerano</a:t>
            </a:r>
            <a:r>
              <a:rPr lang="en-US" sz="1800" dirty="0" smtClean="0"/>
              <a:t> </a:t>
            </a:r>
            <a:r>
              <a:rPr lang="en-US" sz="1800" dirty="0" err="1" smtClean="0"/>
              <a:t>queste</a:t>
            </a:r>
            <a:r>
              <a:rPr lang="en-US" sz="1800" dirty="0" smtClean="0"/>
              <a:t> </a:t>
            </a:r>
            <a:r>
              <a:rPr lang="en-US" sz="1800" dirty="0" err="1" smtClean="0"/>
              <a:t>attività</a:t>
            </a:r>
            <a:r>
              <a:rPr lang="en-US" sz="1800" dirty="0" smtClean="0"/>
              <a:t> come </a:t>
            </a:r>
            <a:r>
              <a:rPr lang="en-US" sz="1800" dirty="0" err="1" smtClean="0"/>
              <a:t>una</a:t>
            </a:r>
            <a:r>
              <a:rPr lang="en-US" sz="1800" dirty="0" smtClean="0"/>
              <a:t> parte </a:t>
            </a:r>
            <a:r>
              <a:rPr lang="en-US" sz="1800" dirty="0" err="1" smtClean="0"/>
              <a:t>importante</a:t>
            </a:r>
            <a:r>
              <a:rPr lang="en-US" sz="1800" dirty="0" smtClean="0"/>
              <a:t> </a:t>
            </a:r>
            <a:r>
              <a:rPr lang="en-US" sz="1800" dirty="0" err="1" smtClean="0"/>
              <a:t>dell’educazione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figli</a:t>
            </a:r>
            <a:r>
              <a:rPr lang="en-US" sz="1800" dirty="0" smtClean="0"/>
              <a:t>, prima </a:t>
            </a:r>
            <a:r>
              <a:rPr lang="en-US" sz="1800" dirty="0" err="1" smtClean="0"/>
              <a:t>dell’università</a:t>
            </a:r>
            <a:endParaRPr lang="en-US" sz="1800" dirty="0" smtClean="0"/>
          </a:p>
          <a:p>
            <a:r>
              <a:rPr lang="en-US" sz="1800" dirty="0" err="1" smtClean="0"/>
              <a:t>Alcuni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amano</a:t>
            </a:r>
            <a:r>
              <a:rPr lang="en-US" sz="1800" dirty="0" smtClean="0"/>
              <a:t> </a:t>
            </a:r>
            <a:r>
              <a:rPr lang="en-US" sz="1800" dirty="0" err="1" smtClean="0"/>
              <a:t>ritrovarsi</a:t>
            </a:r>
            <a:r>
              <a:rPr lang="en-US" sz="1800" dirty="0" smtClean="0"/>
              <a:t> </a:t>
            </a:r>
            <a:r>
              <a:rPr lang="en-US" sz="1800" dirty="0" err="1" smtClean="0"/>
              <a:t>fra</a:t>
            </a:r>
            <a:r>
              <a:rPr lang="en-US" sz="1800" dirty="0" smtClean="0"/>
              <a:t> </a:t>
            </a:r>
            <a:r>
              <a:rPr lang="en-US" sz="1800" dirty="0" err="1" smtClean="0"/>
              <a:t>loro</a:t>
            </a:r>
            <a:r>
              <a:rPr lang="en-US" sz="1800" dirty="0" smtClean="0"/>
              <a:t> a casa o </a:t>
            </a:r>
            <a:r>
              <a:rPr lang="en-US" sz="1800" dirty="0" err="1" smtClean="0"/>
              <a:t>fuori</a:t>
            </a:r>
            <a:r>
              <a:rPr lang="en-US" sz="1800" dirty="0" smtClean="0"/>
              <a:t> casa e </a:t>
            </a:r>
            <a:r>
              <a:rPr lang="en-US" sz="1800" dirty="0" err="1" smtClean="0"/>
              <a:t>alcuni</a:t>
            </a:r>
            <a:r>
              <a:rPr lang="en-US" sz="1800" dirty="0" smtClean="0"/>
              <a:t> </a:t>
            </a:r>
            <a:r>
              <a:rPr lang="en-US" sz="1800" dirty="0" err="1" smtClean="0"/>
              <a:t>preferiscono</a:t>
            </a:r>
            <a:r>
              <a:rPr lang="en-US" sz="1800" dirty="0" smtClean="0"/>
              <a:t> </a:t>
            </a:r>
            <a:r>
              <a:rPr lang="en-US" sz="1800" dirty="0" err="1" smtClean="0"/>
              <a:t>passare</a:t>
            </a:r>
            <a:r>
              <a:rPr lang="en-US" sz="1800" dirty="0" smtClean="0"/>
              <a:t> la </a:t>
            </a:r>
            <a:r>
              <a:rPr lang="en-US" sz="1800" dirty="0" err="1" smtClean="0"/>
              <a:t>serata</a:t>
            </a:r>
            <a:r>
              <a:rPr lang="en-US" sz="1800" dirty="0" smtClean="0"/>
              <a:t> a casa di </a:t>
            </a:r>
            <a:r>
              <a:rPr lang="en-US" sz="1800" dirty="0" err="1" smtClean="0"/>
              <a:t>qualcuno</a:t>
            </a:r>
            <a:r>
              <a:rPr lang="en-US" sz="1800" dirty="0" smtClean="0"/>
              <a:t> in </a:t>
            </a:r>
            <a:r>
              <a:rPr lang="en-US" sz="1800" dirty="0" err="1" smtClean="0"/>
              <a:t>piccoli</a:t>
            </a:r>
            <a:r>
              <a:rPr lang="en-US" sz="1800" dirty="0" smtClean="0"/>
              <a:t> </a:t>
            </a:r>
            <a:r>
              <a:rPr lang="en-US" sz="1800" dirty="0" err="1" smtClean="0"/>
              <a:t>gruppi</a:t>
            </a:r>
            <a:r>
              <a:rPr lang="en-US" sz="1800" dirty="0" smtClean="0"/>
              <a:t> per </a:t>
            </a:r>
            <a:r>
              <a:rPr lang="en-US" sz="1800" dirty="0" err="1" smtClean="0"/>
              <a:t>giocare</a:t>
            </a:r>
            <a:r>
              <a:rPr lang="en-US" sz="1800" dirty="0" smtClean="0"/>
              <a:t>, </a:t>
            </a:r>
            <a:r>
              <a:rPr lang="en-US" sz="1800" dirty="0" err="1" smtClean="0"/>
              <a:t>guardare</a:t>
            </a:r>
            <a:r>
              <a:rPr lang="en-US" sz="1800" dirty="0" smtClean="0"/>
              <a:t> un film, ma </a:t>
            </a:r>
            <a:r>
              <a:rPr lang="en-US" sz="1800" dirty="0" err="1" smtClean="0"/>
              <a:t>soprattutto</a:t>
            </a:r>
            <a:r>
              <a:rPr lang="en-US" sz="1800" dirty="0" smtClean="0"/>
              <a:t> </a:t>
            </a:r>
            <a:r>
              <a:rPr lang="en-US" sz="1800" dirty="0" err="1" smtClean="0"/>
              <a:t>discutere</a:t>
            </a:r>
            <a:r>
              <a:rPr lang="en-US" sz="1800" dirty="0" smtClean="0"/>
              <a:t> o </a:t>
            </a:r>
            <a:r>
              <a:rPr lang="en-US" sz="1800" dirty="0" err="1" smtClean="0"/>
              <a:t>parlare</a:t>
            </a:r>
            <a:r>
              <a:rPr lang="en-US" sz="1800" dirty="0" smtClean="0"/>
              <a:t> </a:t>
            </a:r>
            <a:r>
              <a:rPr lang="en-US" sz="1800" dirty="0" err="1" smtClean="0"/>
              <a:t>fino</a:t>
            </a:r>
            <a:r>
              <a:rPr lang="en-US" sz="1800" dirty="0" smtClean="0"/>
              <a:t> a </a:t>
            </a:r>
            <a:r>
              <a:rPr lang="en-US" sz="1800" dirty="0" err="1" smtClean="0"/>
              <a:t>tardi</a:t>
            </a:r>
            <a:endParaRPr lang="en-US" sz="1800" dirty="0" smtClean="0"/>
          </a:p>
          <a:p>
            <a:r>
              <a:rPr lang="en-US" sz="1800" dirty="0" smtClean="0"/>
              <a:t>La </a:t>
            </a:r>
            <a:r>
              <a:rPr lang="en-US" sz="1800" dirty="0" err="1" smtClean="0"/>
              <a:t>maggior</a:t>
            </a:r>
            <a:r>
              <a:rPr lang="en-US" sz="1800" dirty="0" smtClean="0"/>
              <a:t> parte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giovani</a:t>
            </a:r>
            <a:r>
              <a:rPr lang="en-US" sz="1800" dirty="0" smtClean="0"/>
              <a:t> </a:t>
            </a:r>
            <a:r>
              <a:rPr lang="en-US" sz="1800" dirty="0" err="1" smtClean="0"/>
              <a:t>ama</a:t>
            </a:r>
            <a:r>
              <a:rPr lang="en-US" sz="1800" dirty="0" smtClean="0"/>
              <a:t> </a:t>
            </a:r>
            <a:r>
              <a:rPr lang="en-US" sz="1800" dirty="0" err="1" smtClean="0"/>
              <a:t>uscire</a:t>
            </a:r>
            <a:r>
              <a:rPr lang="en-US" sz="1800" dirty="0" smtClean="0"/>
              <a:t> con amici. In </a:t>
            </a:r>
            <a:r>
              <a:rPr lang="en-US" sz="1800" dirty="0" err="1" smtClean="0"/>
              <a:t>italia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puo</a:t>
            </a:r>
            <a:r>
              <a:rPr lang="en-US" sz="1800" dirty="0" smtClean="0"/>
              <a:t> </a:t>
            </a:r>
            <a:r>
              <a:rPr lang="en-US" sz="1800" dirty="0" err="1" smtClean="0"/>
              <a:t>uscire</a:t>
            </a:r>
            <a:r>
              <a:rPr lang="en-US" sz="1800" dirty="0" smtClean="0"/>
              <a:t> per </a:t>
            </a:r>
            <a:r>
              <a:rPr lang="en-US" sz="1800" dirty="0" err="1" smtClean="0"/>
              <a:t>andare</a:t>
            </a:r>
            <a:r>
              <a:rPr lang="en-US" sz="1800" dirty="0" smtClean="0"/>
              <a:t> al cinema o in </a:t>
            </a:r>
            <a:r>
              <a:rPr lang="en-US" sz="1800" dirty="0" err="1" smtClean="0"/>
              <a:t>discoteca</a:t>
            </a:r>
            <a:r>
              <a:rPr lang="en-US" sz="1800" dirty="0" smtClean="0"/>
              <a:t> e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puo</a:t>
            </a:r>
            <a:r>
              <a:rPr lang="en-US" sz="1800" dirty="0" smtClean="0"/>
              <a:t> </a:t>
            </a:r>
            <a:r>
              <a:rPr lang="en-US" sz="1800" dirty="0" err="1" smtClean="0"/>
              <a:t>andare</a:t>
            </a:r>
            <a:r>
              <a:rPr lang="en-US" sz="1800" dirty="0" smtClean="0"/>
              <a:t> in un locale a </a:t>
            </a:r>
            <a:r>
              <a:rPr lang="en-US" sz="1800" dirty="0" err="1" smtClean="0"/>
              <a:t>mangiare</a:t>
            </a:r>
            <a:r>
              <a:rPr lang="en-US" sz="1800" dirty="0" smtClean="0"/>
              <a:t> o </a:t>
            </a:r>
            <a:r>
              <a:rPr lang="en-US" sz="1800" dirty="0" err="1" smtClean="0"/>
              <a:t>bere</a:t>
            </a:r>
            <a:r>
              <a:rPr lang="en-US" sz="1800" dirty="0" smtClean="0"/>
              <a:t> </a:t>
            </a:r>
            <a:r>
              <a:rPr lang="en-US" sz="1800" dirty="0" err="1" smtClean="0"/>
              <a:t>qualcosa</a:t>
            </a:r>
            <a:r>
              <a:rPr lang="en-US" sz="1800" dirty="0" smtClean="0"/>
              <a:t>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937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B00C"/>
                </a:solidFill>
              </a:rPr>
              <a:t>Il tempo </a:t>
            </a:r>
            <a:r>
              <a:rPr lang="en-US" dirty="0" err="1" smtClean="0">
                <a:solidFill>
                  <a:srgbClr val="24B00C"/>
                </a:solidFill>
              </a:rPr>
              <a:t>libero</a:t>
            </a:r>
            <a:r>
              <a:rPr lang="en-US" dirty="0" smtClean="0">
                <a:solidFill>
                  <a:srgbClr val="24B00C"/>
                </a:solidFill>
              </a:rPr>
              <a:t>(continua)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italia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guidare</a:t>
            </a:r>
            <a:r>
              <a:rPr lang="en-US" dirty="0" smtClean="0"/>
              <a:t> la </a:t>
            </a:r>
            <a:r>
              <a:rPr lang="en-US" dirty="0" err="1" smtClean="0"/>
              <a:t>macchina</a:t>
            </a:r>
            <a:r>
              <a:rPr lang="en-US" dirty="0" smtClean="0"/>
              <a:t> solo 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 di </a:t>
            </a:r>
            <a:r>
              <a:rPr lang="en-US" dirty="0" err="1" smtClean="0"/>
              <a:t>diciotto</a:t>
            </a:r>
            <a:r>
              <a:rPr lang="en-US" dirty="0" smtClean="0"/>
              <a:t>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d’eta</a:t>
            </a:r>
            <a:r>
              <a:rPr lang="en-US" dirty="0" smtClean="0"/>
              <a:t>. Prima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maggiore</a:t>
            </a:r>
            <a:r>
              <a:rPr lang="en-US" dirty="0" smtClean="0"/>
              <a:t> </a:t>
            </a:r>
            <a:r>
              <a:rPr lang="en-US" dirty="0" err="1" smtClean="0"/>
              <a:t>età</a:t>
            </a:r>
            <a:r>
              <a:rPr lang="en-US" dirty="0" smtClean="0"/>
              <a:t> e in general per </a:t>
            </a:r>
            <a:r>
              <a:rPr lang="en-US" dirty="0" err="1" smtClean="0"/>
              <a:t>muoversi</a:t>
            </a:r>
            <a:r>
              <a:rPr lang="en-US" dirty="0" smtClean="0"/>
              <a:t> in </a:t>
            </a:r>
            <a:r>
              <a:rPr lang="en-US" dirty="0" err="1" smtClean="0"/>
              <a:t>città</a:t>
            </a:r>
            <a:r>
              <a:rPr lang="en-US" dirty="0" smtClean="0"/>
              <a:t>,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diffussimo</a:t>
            </a:r>
            <a:r>
              <a:rPr lang="en-US" dirty="0" smtClean="0"/>
              <a:t> </a:t>
            </a:r>
            <a:r>
              <a:rPr lang="en-US" dirty="0" err="1" smtClean="0"/>
              <a:t>l’uso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motorini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moto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La prima </a:t>
            </a:r>
            <a:r>
              <a:rPr lang="en-US" dirty="0" err="1" smtClean="0"/>
              <a:t>macchina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quasi </a:t>
            </a:r>
            <a:r>
              <a:rPr lang="en-US" dirty="0" err="1" smtClean="0"/>
              <a:t>sempre</a:t>
            </a:r>
            <a:r>
              <a:rPr lang="en-US" dirty="0" smtClean="0"/>
              <a:t> un </a:t>
            </a:r>
            <a:r>
              <a:rPr lang="en-US" dirty="0" err="1" smtClean="0"/>
              <a:t>regalo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genitori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spesso</a:t>
            </a:r>
            <a:r>
              <a:rPr lang="en-US" dirty="0" smtClean="0"/>
              <a:t> </a:t>
            </a:r>
            <a:r>
              <a:rPr lang="en-US" dirty="0" err="1" smtClean="0"/>
              <a:t>premiano</a:t>
            </a:r>
            <a:r>
              <a:rPr lang="en-US" dirty="0" smtClean="0"/>
              <a:t> </a:t>
            </a:r>
            <a:r>
              <a:rPr lang="en-US" dirty="0" err="1" smtClean="0"/>
              <a:t>cosi</a:t>
            </a:r>
            <a:r>
              <a:rPr lang="en-US" dirty="0" smtClean="0"/>
              <a:t> I </a:t>
            </a:r>
            <a:r>
              <a:rPr lang="en-US" dirty="0" err="1" smtClean="0"/>
              <a:t>figli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passato</a:t>
            </a:r>
            <a:r>
              <a:rPr lang="en-US" dirty="0" smtClean="0"/>
              <a:t> </a:t>
            </a:r>
            <a:r>
              <a:rPr lang="en-US" dirty="0" err="1" smtClean="0"/>
              <a:t>l’esame</a:t>
            </a:r>
            <a:r>
              <a:rPr lang="en-US" dirty="0" smtClean="0"/>
              <a:t> di </a:t>
            </a:r>
            <a:r>
              <a:rPr lang="en-US" dirty="0" err="1" smtClean="0"/>
              <a:t>maturita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fenomeno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stragi</a:t>
            </a:r>
            <a:r>
              <a:rPr lang="en-US" dirty="0" smtClean="0"/>
              <a:t> del </a:t>
            </a:r>
            <a:r>
              <a:rPr lang="en-US" dirty="0" err="1" smtClean="0"/>
              <a:t>sabato</a:t>
            </a:r>
            <a:r>
              <a:rPr lang="en-US" dirty="0" smtClean="0"/>
              <a:t> sera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recente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l’abuso</a:t>
            </a:r>
            <a:r>
              <a:rPr lang="en-US" dirty="0" smtClean="0"/>
              <a:t> di </a:t>
            </a:r>
            <a:r>
              <a:rPr lang="en-US" dirty="0" err="1" smtClean="0"/>
              <a:t>alcool</a:t>
            </a:r>
            <a:r>
              <a:rPr lang="en-US" dirty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I </a:t>
            </a:r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un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in Italia e le </a:t>
            </a:r>
            <a:r>
              <a:rPr lang="en-US" dirty="0" err="1" smtClean="0"/>
              <a:t>campagne</a:t>
            </a:r>
            <a:r>
              <a:rPr lang="en-US" dirty="0" smtClean="0"/>
              <a:t> di </a:t>
            </a:r>
            <a:r>
              <a:rPr lang="en-US" dirty="0" err="1" smtClean="0"/>
              <a:t>sensibilizzazione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appena</a:t>
            </a:r>
            <a:r>
              <a:rPr lang="en-US" dirty="0" smtClean="0"/>
              <a:t> </a:t>
            </a:r>
            <a:r>
              <a:rPr lang="en-US" dirty="0" err="1" smtClean="0"/>
              <a:t>cominciate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4B00C"/>
                </a:solidFill>
              </a:rPr>
              <a:t>Lo sport</a:t>
            </a:r>
            <a:endParaRPr lang="en-US" dirty="0">
              <a:solidFill>
                <a:srgbClr val="24B0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molti</a:t>
            </a:r>
            <a:r>
              <a:rPr lang="en-US" dirty="0" smtClean="0"/>
              <a:t> </a:t>
            </a:r>
            <a:r>
              <a:rPr lang="en-US" dirty="0" err="1" smtClean="0"/>
              <a:t>pocchi</a:t>
            </a:r>
            <a:r>
              <a:rPr lang="en-US" dirty="0" smtClean="0"/>
              <a:t> I </a:t>
            </a:r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practicano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sport a </a:t>
            </a:r>
            <a:r>
              <a:rPr lang="en-US" dirty="0" err="1" smtClean="0"/>
              <a:t>scuola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 </a:t>
            </a:r>
            <a:r>
              <a:rPr lang="en-US" dirty="0" smtClean="0"/>
              <a:t>non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buoni</a:t>
            </a:r>
            <a:r>
              <a:rPr lang="en-US" dirty="0" smtClean="0"/>
              <a:t> </a:t>
            </a:r>
            <a:r>
              <a:rPr lang="en-US" dirty="0" err="1" smtClean="0"/>
              <a:t>programmi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educazione</a:t>
            </a:r>
            <a:r>
              <a:rPr lang="en-US" dirty="0" smtClean="0"/>
              <a:t> </a:t>
            </a:r>
            <a:r>
              <a:rPr lang="en-US" dirty="0" err="1" smtClean="0"/>
              <a:t>fisica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scuole</a:t>
            </a:r>
            <a:r>
              <a:rPr lang="en-US" dirty="0" smtClean="0"/>
              <a:t> </a:t>
            </a:r>
            <a:r>
              <a:rPr lang="en-US" dirty="0" err="1" smtClean="0"/>
              <a:t>medie</a:t>
            </a:r>
            <a:r>
              <a:rPr lang="en-US" dirty="0" smtClean="0"/>
              <a:t> </a:t>
            </a:r>
            <a:r>
              <a:rPr lang="en-US" dirty="0" err="1" smtClean="0"/>
              <a:t>superiori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 </a:t>
            </a:r>
            <a:r>
              <a:rPr lang="en-US" dirty="0" err="1" smtClean="0"/>
              <a:t>frequentano</a:t>
            </a:r>
            <a:r>
              <a:rPr lang="en-US" dirty="0" smtClean="0"/>
              <a:t> un </a:t>
            </a:r>
            <a:r>
              <a:rPr lang="en-US" dirty="0" err="1" smtClean="0"/>
              <a:t>corso</a:t>
            </a:r>
            <a:r>
              <a:rPr lang="en-US" dirty="0" smtClean="0"/>
              <a:t> di </a:t>
            </a:r>
            <a:r>
              <a:rPr lang="en-US" dirty="0" err="1" smtClean="0"/>
              <a:t>educazione</a:t>
            </a:r>
            <a:r>
              <a:rPr lang="en-US" dirty="0" smtClean="0"/>
              <a:t> </a:t>
            </a:r>
            <a:r>
              <a:rPr lang="en-US" dirty="0" err="1" smtClean="0"/>
              <a:t>fisica</a:t>
            </a:r>
            <a:r>
              <a:rPr lang="en-US" dirty="0" smtClean="0"/>
              <a:t> di sole due ore </a:t>
            </a:r>
            <a:r>
              <a:rPr lang="en-US" dirty="0" err="1" smtClean="0"/>
              <a:t>settimanali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3" descr="ur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01" y="4283259"/>
            <a:ext cx="3314700" cy="2451100"/>
          </a:xfrm>
          <a:prstGeom prst="rect">
            <a:avLst/>
          </a:prstGeom>
        </p:spPr>
      </p:pic>
      <p:pic>
        <p:nvPicPr>
          <p:cNvPr id="5" name="Picture 4" descr="atletica___gare_al_campo_coni_categoria_ragazzi_2__800_800-e1364897360577-530x17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863" y="4283259"/>
            <a:ext cx="3352361" cy="224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724" y="3450410"/>
            <a:ext cx="4356008" cy="2898725"/>
          </a:xfrm>
          <a:prstGeom prst="rect">
            <a:avLst/>
          </a:prstGeom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32" y="235048"/>
            <a:ext cx="4053792" cy="3036431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38" y="3583008"/>
            <a:ext cx="3810000" cy="2523366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98" y="413979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182</TotalTime>
  <Words>448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I GIOVANI ITALIANI </vt:lpstr>
      <vt:lpstr>Il lavoro </vt:lpstr>
      <vt:lpstr>I luoghi di ritrovo </vt:lpstr>
      <vt:lpstr>Il tempo libero </vt:lpstr>
      <vt:lpstr>Il tempo libero(continua)</vt:lpstr>
      <vt:lpstr>Lo sport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GIOVANI ITALIANI </dc:title>
  <dc:creator>Alejandra Centeno</dc:creator>
  <cp:lastModifiedBy>Llapur, Ileana</cp:lastModifiedBy>
  <cp:revision>13</cp:revision>
  <dcterms:created xsi:type="dcterms:W3CDTF">2016-01-04T04:57:46Z</dcterms:created>
  <dcterms:modified xsi:type="dcterms:W3CDTF">2016-01-06T13:09:42Z</dcterms:modified>
</cp:coreProperties>
</file>